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6" r:id="rId5"/>
    <p:sldId id="267" r:id="rId6"/>
    <p:sldId id="269" r:id="rId7"/>
    <p:sldId id="260" r:id="rId8"/>
    <p:sldId id="261" r:id="rId9"/>
    <p:sldId id="268" r:id="rId10"/>
    <p:sldId id="263" r:id="rId11"/>
    <p:sldId id="262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5" autoAdjust="0"/>
    <p:restoredTop sz="94660"/>
  </p:normalViewPr>
  <p:slideViewPr>
    <p:cSldViewPr>
      <p:cViewPr>
        <p:scale>
          <a:sx n="80" d="100"/>
          <a:sy n="80" d="100"/>
        </p:scale>
        <p:origin x="-1522" y="-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57FF12-8716-4BE5-82FE-E0009EB0EB9F}" type="datetimeFigureOut">
              <a:rPr lang="en-US" smtClean="0"/>
              <a:pPr/>
              <a:t>12/15/2013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FB1154-8354-4805-B82F-67BAC3AD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</a:t>
            </a:r>
            <a:r>
              <a:rPr lang="en-US" b="0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Mariage</a:t>
            </a:r>
            <a:endParaRPr lang="en-US" b="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Quelle est l’opinion du prêtre au mariage de Constance et Eric ?</a:t>
            </a:r>
            <a:endParaRPr lang="en-US" dirty="0" smtClean="0"/>
          </a:p>
          <a:p>
            <a:r>
              <a:rPr lang="en-US" dirty="0" err="1" smtClean="0"/>
              <a:t>Quelles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les </a:t>
            </a:r>
            <a:r>
              <a:rPr lang="en-US" dirty="0" err="1" smtClean="0"/>
              <a:t>différences</a:t>
            </a:r>
            <a:r>
              <a:rPr lang="en-US" dirty="0" smtClean="0"/>
              <a:t> entre les opinions de Constance et les </a:t>
            </a:r>
            <a:r>
              <a:rPr lang="en-US" dirty="0" err="1" smtClean="0"/>
              <a:t>d’Eric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L’Article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ceremonie</a:t>
            </a:r>
            <a:r>
              <a:rPr lang="en-US" dirty="0" smtClean="0"/>
              <a:t> du </a:t>
            </a:r>
            <a:r>
              <a:rPr lang="en-US" dirty="0" err="1" smtClean="0"/>
              <a:t>handfasting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le but de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cérémonie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709160"/>
          </a:xfrm>
        </p:spPr>
        <p:txBody>
          <a:bodyPr/>
          <a:lstStyle/>
          <a:p>
            <a:r>
              <a:rPr lang="fr-FR" dirty="0" smtClean="0"/>
              <a:t>La soupe a l’oignon</a:t>
            </a:r>
          </a:p>
          <a:p>
            <a:r>
              <a:rPr lang="fr-FR" dirty="0" smtClean="0"/>
              <a:t>La jarretière</a:t>
            </a:r>
          </a:p>
          <a:p>
            <a:r>
              <a:rPr lang="fr-FR" dirty="0" smtClean="0"/>
              <a:t>Les </a:t>
            </a:r>
            <a:r>
              <a:rPr lang="fr-FR" dirty="0" smtClean="0"/>
              <a:t>dragées</a:t>
            </a:r>
            <a:endParaRPr lang="fr-FR" dirty="0" smtClean="0"/>
          </a:p>
        </p:txBody>
      </p:sp>
      <p:sp>
        <p:nvSpPr>
          <p:cNvPr id="1026" name="AutoShape 2" descr="data:image/jpeg;base64,/9j/4AAQSkZJRgABAQAAAQABAAD/2wBDAAkGBwgHBgkIBwgKCgkLDRYPDQwMDRsUFRAWIB0iIiAdHx8kKDQsJCYxJx8fLT0tMTU3Ojo6Iys/RD84QzQ5Ojf/2wBDAQoKCg0MDRoPDxo3JR8lNzc3Nzc3Nzc3Nzc3Nzc3Nzc3Nzc3Nzc3Nzc3Nzc3Nzc3Nzc3Nzc3Nzc3Nzc3Nzc3Nzf/wAARCADQAPMDASIAAhEBAxEB/8QAGwAAAQUBAQAAAAAAAAAAAAAAAgABAwQFBgf/xAA0EAACAgIBAwMCBQMDBAMAAAAAAQIDBBEhBRIxQVFhE3EGFCIygUJSoRWRsSNicuEzgvD/xAAaAQADAQEBAQAAAAAAAAAAAAAAAQIDBAUG/8QAJREBAQACAgICAgEFAAAAAAAAAAECEQMhEjEEE0FRYQUUIiNC/9oADAMBAAIRAxEAPwD2hDjCNDOJDDgDiEIAQhhwBIQhxAkEkCg0IG0JINIWhbIOhmiQbQbCMRI0C0PYALQ+hDBtDNB6G0GzDocfQtACEIXgRFsQhtgBbG2MIYIQtiAIxwRyjP5EMOICQvUYcAQkPofQjMPoWh0IG0GkMR33qmmyz+2LYeyqZyS8sbuOduz7qpRlbuKmu6L3vaYdXVuNNp/cv6mF5K6DYtoy6uo71ymXYXRsjsm4WHOTawIjjPXDDT2TYvHKU2haCEJQdD6HEADoTQQgANDBtAsYCMOxmUZDCG2AOIEQyCIHY6ZQEh0NsdCMUQkhkgkTTIWhOUV5aQLtrX9Quz7FoQP1q/cTsi1xJBqjVBZZ2ooZdylXOMvEk0yzdyjKz5NRZvhjCscvm2W02ODk9J8bAqz/AHZP1FK1af7l6mDd3Ql7MeX7ZXB0uP1DT/ca+L1J9qW9nB15WuO7ku42d261LhC8mVwek4mbCaXv4LFVupafjZxGJ1LxqXPujXxc/fMpf5J8ZS3Y6gGc4wW5PRFXkRlTCe/MUzmOpdb3l2w7tKMnFc+xGOG722yz1OnUq5PlPgNS2vJx9PVfGp/5LdXU21+//JX1xl55fl02+OBu73MWrqCa1J7T8p8ovQzap/1L+SbhYr7F7yCyNTSjvu38INSU1tEaaTLYWCx5AtlRZNjC2NsoH38iB2ICAOgUx9lASYaI9jOzQtHEtlsKo7k/siq8qVj/AEtJeyMbPz3O6XnsT0mV45qi/OmbY8U127ePhnju+3RTTVbl3IaLg0mprn5MP/UXKOu7gaOYth4fyqcf7rodJLnZDNtLcWZi6ivDf8hvqFKXL2EwsKcdi67LFHbi+339CjlyVkG0V8jqjs/a32rwpchYHddTbN+HLS/2/wDZWtRPLhJhu+2FnRcWzHyfXZ1GfjbT4Ofy6Gm1oxrl9sqyEZJuPkrO2dctP0LdsHF78EMoqf7o8+6JTcU2LnOLSbNvDzpNJJvb8fJhUYbk/wBL/wAG/wBJw41TjOX6pLxv0HE3jdQsp1Y0IN8xgkzjeu98Mud9b3XY9v4fqb+TN9rRgZk29xfKZds0PFn1504+pdo6m15kZlnapcr+SNw3zB7+xnsrg6Ovqn/dot09V1rk47utiFHLnF87QeaLg9Ax+szS0p8exq9M6k774wb3vg81x86W9bZ2X4Qrnbc8iX7ILS+Ww3uFMe3YSA2N3DNi02ONsWxtjB9iG2IAHYtg7BlLS2MFOeipfka4TFfa3tIz7ptbHDjnOqdTycWy3E72qnNy1opQ6k5L93JodaxY5cW1pWLw/c5K+q6iTWtaH5O3jz3NOih1BLyyRdQ9mcmsqSfOyWGW16h5tNurjnPXL5D/ADbfGznKb5zfGzRx5JNc7k/CH5jybNCldNfPodVg0dmPCuK3penqzN/D/SLrVG25dkX7+TrKqoVQUYLSRGXI5+bk30xsnCm4tuD19jCzcHe+DuTJ6njRVndFJKS8ImZeXTnlcFk9Obb0itHpr7vGzr7cXb8Ef5WMfTkelbYePg/TS2uTTxKO3ksKknqq+ByBUyKm0zEzsZvbSOonXtFLIxu5PgdJxd9TT8FNwafDaOqycHl8FC3p234MbFMVTmuJJS+5NTT9d67WjQj0x78GlhdNUOWhFZFfp3Q6pSjK2UmvZcHb9PjCiiNdUVGCXCRk4tCi09GtRwjTFFXoy2EmQwZImWQhfcbYtiBCEIAjbSIbJb4Ck2RP7jCGxcMoZC4ZoyWypfDexGwMp6bMrJhGa/Utm/lUbb4M23FfOkZ5VpjXPXYsdvXBD+V5/wDRuWYjInRrhIhtM6qYuJZbNV1puT9jvPw1+GI06vykpT869gPw50mFEI22pfUlz9jrK7Iwjoe2efJfSaEVCKjFaSCIXfEB5UUJgsvgpZUlZLXsRX5vzwQ02ue5e5eE7VIedaZDKnZa8g2zhXHcv4XubSHJtU+gvYONIUe617k0l50TxUUn2yWyrNN/r17V5VceCCyn4Lr7tN64QlFTW0TYjLDXbItx974Kssb4N6VO/QjeOt+CLGbHrxUuWiZVL2L8qfgZVaJCCuBbrWkCq9ehJFFRNSwJEyKIa4KJJsQOxABCB5EARSI2iRjNAEMkRTjssuJHJJeSaahZSmwYdNsu5jHj3fBdioufPhGnRbDsSaRwfI+R4XxntrJ1tzGX0a9RclGMvhMxsetS6jVVYtalyn8cnotkIyS7V5OO/FWP+Utjm1x065fr16oxw+TlvWSpptPIqqhBQlttcr2B/Px/uOSs6n3LvjLh+CCXVG35/wAnbMpYyuNdhPqEfchn1FPhs5RdQlL1YdV9ls+2tNv/AIKnZzF0H5h2TUYv1NWiajBIxMGv6aW3uT8svu9Qjyb4TR1oSvUY7b0kZlmW7rHLnX9K+Cnm5UnDtT/c9EKm4Pzo6MJrt0cGP/VasclpNbDqy0tpve/UyPrcJpgu8q2Om2N+zO47YvhE3TbvqzkvjZzX136s3Pw7+qyx/wBsdf7sxzskY5yeNbPZ8DOvZLuK8sJafocmfNhj1a49KrrAlXouuKfgCUB48mOXqkpuAu0nlEBrRpCRjodoYoji2MLYyPsQIgBCFsTYAMirfYoomtnpGdkT35ZNMcZScXP0T5LNN+zLhmdldlL/AKpJ/wCxLVZz5PD5+87W89OixbVJfKMvr1McmmyDW1JaYFOQ4PhtDzs79mFy60cnbzGxWYmTZQ+VF8bCi3J+Hs3OvYCfUFZFfujyR4+A5NJR2/sevw/5YyrVsTGdsltM3cWhVRUYonxOm2RjpRS+5Zli2Ux21tfB2zjygywy/SNS7I/JFOxvyPJle2WkVIxDW4WdQojZ/wDGmnLb9PUDLyFbfOVfEHJ9q+ChdZ/1WyN3aaRr+HVhNYxbdvpsb62ik7ltsb6m9EWnavK3cvPB0XSMyOF02V9j5m9pf4X/AO+TkFLumobfPn7FrqeY441cIvSU1tfGjn5MrJbGWeUvTtMLN+o++x7b8mvXfXLhM4Hp3UF2Jb5+5tY+f3L93g8a2y7TlJXUfYbfHJl0Z/dpSZf+vXKvzwVMu9zpncbBSRFJDK9OWt8BSPS+Py/Zj/KcppEwHoORG2dMQcbYzG2MhbEBsQAYMpaQzYE5bAIbm2Z2TLyXrGZuU/JNNl5N3ZanssY+V45M7P3JPXleCjRl6em+UeR8jDWdrbG9Othcmt7LELFvyc/jZSa8l+rJXb5OK+1wPVmp5FUVy2mX+nUV1Jd3Mn6nPUZby+sXNcqtKMfubdNrUdPyfQf0/D/VLXVx4zW27XKlWa0gZ1uTscdOMVtmfTfyuS4r1CqS3w/PPk7rjZ6FwsvTJzYKEtpcMzciX6WaWbJODfsZGQ+GTnNVzc+Exy6/LMvs1Jld2AdRcku6LfHnRQrye7j1IuXS8Mp4Rod3jknj+mO359irRz45f/BrYXTr8lpwrbXv4Rjlkx5eWSe1WlNNyfllfOt2mpeDrcf8NzsX/Us7fiKFlfgmm+H6cu2Mv/FNGeWrNOO/Jw37cpizcYJxe0aFGbKLXJFm/h3qnRVKxRWZirlupfrj/wDX1/gofVhbBWUzUk/Y87kwsrbj5pl6rqMXqG/6v8mnj521pSOErynB+TSxuoeP1cmNxb7dpXkpyXJpwn31xfujj8XO7tPZ02FZ3Y0H9/8Ak6vh7mVieT0syI2O2A37npxiW/cWwdj7GRCG5EALZHJjt+4EgCKwzsqPk0peCpfDaFQ53MWpMws2qUJOyv8AlHT5tG/Bj31STfBz8vHM5qtMbpm42f2vUnyXbepqvHk0+dFDIxf1bS0/gryok9KTbOL+13k1la/4UvdV0sizl/UU2byyO6UpeNvwc105/ThNGhVkbWmz2eDWOMkdXHdxvV2pxT2Tq/hpPyYkLt6i/BZhavc2202t3y3VLZQti5QT90S23NVPnyGoL6Uf/Ff8EZ1zfJ9Rg5FT7nsr0dNV9vbVV3S9/RGpmaTezQ6ZZTTUu3W/X5ObO6cHLyXDHcTdJ6DVUoyyNSl7a4R02NXRXFLhfYxPzsfRob8+l6mO3m5ZZZXddLG6qHHBJC2E19jmF1Bf3Ekeotf1D8qUtjopQU4y5WtevqecfjXo35Oc+p9Pj2re8iteH/3L59zq11aXb27K191eTXKu3UoyTTT9UyMpL7PHLxyljzJZCt04vUvZktd9kH4Hh0uULpV8tRk4p++mb/T8FVpd0U/ujP6ZXr45dA6LHJy7YxhF9u+ZPwjv8fVdUa14ikkY2BDsXsatbN+LimHosstrOxNgJj7OhB9iG2LegBxA9wgBPkFjjeQCOSIZxLLQEo7EGZfWn5RnX4y9jcsrKl1XwTYe2BkYy9EZtlHa29HSWU8PgzcmjW+CdKlY8H2WNf3LQoWuMtBZMHGWynkNrUl/Jpx38Orhy/DVqu8ev8luFuzBx8jXG+S/XdteTaV0NGc3Na3vb0aVr7YaRlYW7LoL2fcalkG4E51y/IvcjGzpPnZl/nrMeTjLbXozYzqnpmLkQTTUkYZzbkyx8ppbh1VNfuZJ/qe15Oftgovy0CnJeJ7MtOe8Njo11F+4cepv3Oa+pch42Wt+BaR9bqYdQ35ZZozHOSUfPoc5iY+Tc1qL17s6bpWCqY90n3TfqOY7PHh37HVix33Nct7LtVSXoSRrJoQ0a6daSmOkW4P3IIRJolwJ0wiOLC2Mheo+wNj74AH4fnQgdiAHECOAOxmLYzYBHNFeyJYkRSQjVLIfBRyqt74NOcSvdDaAOZzafgy7obTT9eDp8qhPe0Y+Rivb0iL12vHLTnbe+ifPj3LeLkuTSizShgfUepx2i9h9NookpQqSl7lzN0Tm0tdIocYd81qUv8I1HHcSOiGkix2hvbnzyuV3VDIo7kzJycPe+Dopw+CvbSn6Cs2lyWRgvnSKksGW/B108aL9CF4cfYzuJ7czXgSb9TUw+n65aNavDSfKLMKUvQJiSDGx0muDTph2pa8AVV6LVaLkIUYkijoaKJUtlAookSQCQaGQkhxhABJjgoWwB9iGEMGTHQGx0xAexm/cHuG7gBMBjuQ2wMEkQzjssMBxAKF1XwVJ46b8GvKtS8kM6NeCbD2zY0RjwkHCrRZdT2FGAtDZVxJlEaMSVIqEjcAXVssJC0AU5UAfQ1zovdo3ZsWgpfSCjXosuAlANBFGOiaKHUdBJD0DxDQCDQwJeR9giT9AIaY+wB9gBJ8j79wUPsAcQOxD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BDAAkGBwgHBgkIBwgKCgkLDRYPDQwMDRsUFRAWIB0iIiAdHx8kKDQsJCYxJx8fLT0tMTU3Ojo6Iys/RD84QzQ5Ojf/2wBDAQoKCg0MDRoPDxo3JR8lNzc3Nzc3Nzc3Nzc3Nzc3Nzc3Nzc3Nzc3Nzc3Nzc3Nzc3Nzc3Nzc3Nzc3Nzc3Nzc3Nzf/wAARCADQAPMDASIAAhEBAxEB/8QAGwAAAQUBAQAAAAAAAAAAAAAAAgABAwQFBgf/xAA0EAACAgIBAwMCBQMDBAMAAAAAAQIDBBEhBRIxQVFhE3EGFCIygUJSoRWRsSNicuEzgvD/xAAaAQADAQEBAQAAAAAAAAAAAAAAAQIDBAUG/8QAJREBAQACAgICAgEFAAAAAAAAAAECEQMhEjEEE0FRYQUUIiNC/9oADAMBAAIRAxEAPwD2hDjCNDOJDDgDiEIAQhhwBIQhxAkEkCg0IG0JINIWhbIOhmiQbQbCMRI0C0PYALQ+hDBtDNB6G0GzDocfQtACEIXgRFsQhtgBbG2MIYIQtiAIxwRyjP5EMOICQvUYcAQkPofQjMPoWh0IG0GkMR33qmmyz+2LYeyqZyS8sbuOduz7qpRlbuKmu6L3vaYdXVuNNp/cv6mF5K6DYtoy6uo71ymXYXRsjsm4WHOTawIjjPXDDT2TYvHKU2haCEJQdD6HEADoTQQgANDBtAsYCMOxmUZDCG2AOIEQyCIHY6ZQEh0NsdCMUQkhkgkTTIWhOUV5aQLtrX9Quz7FoQP1q/cTsi1xJBqjVBZZ2ooZdylXOMvEk0yzdyjKz5NRZvhjCscvm2W02ODk9J8bAqz/AHZP1FK1af7l6mDd3Ql7MeX7ZXB0uP1DT/ca+L1J9qW9nB15WuO7ku42d261LhC8mVwek4mbCaXv4LFVupafjZxGJ1LxqXPujXxc/fMpf5J8ZS3Y6gGc4wW5PRFXkRlTCe/MUzmOpdb3l2w7tKMnFc+xGOG722yz1OnUq5PlPgNS2vJx9PVfGp/5LdXU21+//JX1xl55fl02+OBu73MWrqCa1J7T8p8ovQzap/1L+SbhYr7F7yCyNTSjvu38INSU1tEaaTLYWCx5AtlRZNjC2NsoH38iB2ICAOgUx9lASYaI9jOzQtHEtlsKo7k/siq8qVj/AEtJeyMbPz3O6XnsT0mV45qi/OmbY8U127ePhnju+3RTTVbl3IaLg0mprn5MP/UXKOu7gaOYth4fyqcf7rodJLnZDNtLcWZi6ivDf8hvqFKXL2EwsKcdi67LFHbi+339CjlyVkG0V8jqjs/a32rwpchYHddTbN+HLS/2/wDZWtRPLhJhu+2FnRcWzHyfXZ1GfjbT4Ofy6Gm1oxrl9sqyEZJuPkrO2dctP0LdsHF78EMoqf7o8+6JTcU2LnOLSbNvDzpNJJvb8fJhUYbk/wBL/wAG/wBJw41TjOX6pLxv0HE3jdQsp1Y0IN8xgkzjeu98Mud9b3XY9v4fqb+TN9rRgZk29xfKZds0PFn1504+pdo6m15kZlnapcr+SNw3zB7+xnsrg6Ovqn/dot09V1rk47utiFHLnF87QeaLg9Ax+szS0p8exq9M6k774wb3vg81x86W9bZ2X4Qrnbc8iX7ILS+Ww3uFMe3YSA2N3DNi02ONsWxtjB9iG2IAHYtg7BlLS2MFOeipfka4TFfa3tIz7ptbHDjnOqdTycWy3E72qnNy1opQ6k5L93JodaxY5cW1pWLw/c5K+q6iTWtaH5O3jz3NOih1BLyyRdQ9mcmsqSfOyWGW16h5tNurjnPXL5D/ADbfGznKb5zfGzRx5JNc7k/CH5jybNCldNfPodVg0dmPCuK3penqzN/D/SLrVG25dkX7+TrKqoVQUYLSRGXI5+bk30xsnCm4tuD19jCzcHe+DuTJ6njRVndFJKS8ImZeXTnlcFk9Obb0itHpr7vGzr7cXb8Ef5WMfTkelbYePg/TS2uTTxKO3ksKknqq+ByBUyKm0zEzsZvbSOonXtFLIxu5PgdJxd9TT8FNwafDaOqycHl8FC3p234MbFMVTmuJJS+5NTT9d67WjQj0x78GlhdNUOWhFZFfp3Q6pSjK2UmvZcHb9PjCiiNdUVGCXCRk4tCi09GtRwjTFFXoy2EmQwZImWQhfcbYtiBCEIAjbSIbJb4Ck2RP7jCGxcMoZC4ZoyWypfDexGwMp6bMrJhGa/Utm/lUbb4M23FfOkZ5VpjXPXYsdvXBD+V5/wDRuWYjInRrhIhtM6qYuJZbNV1puT9jvPw1+GI06vykpT869gPw50mFEI22pfUlz9jrK7Iwjoe2efJfSaEVCKjFaSCIXfEB5UUJgsvgpZUlZLXsRX5vzwQ02ue5e5eE7VIedaZDKnZa8g2zhXHcv4XubSHJtU+gvYONIUe617k0l50TxUUn2yWyrNN/r17V5VceCCyn4Lr7tN64QlFTW0TYjLDXbItx974Kssb4N6VO/QjeOt+CLGbHrxUuWiZVL2L8qfgZVaJCCuBbrWkCq9ehJFFRNSwJEyKIa4KJJsQOxABCB5EARSI2iRjNAEMkRTjssuJHJJeSaahZSmwYdNsu5jHj3fBdioufPhGnRbDsSaRwfI+R4XxntrJ1tzGX0a9RclGMvhMxsetS6jVVYtalyn8cnotkIyS7V5OO/FWP+Utjm1x065fr16oxw+TlvWSpptPIqqhBQlttcr2B/Px/uOSs6n3LvjLh+CCXVG35/wAnbMpYyuNdhPqEfchn1FPhs5RdQlL1YdV9ls+2tNv/AIKnZzF0H5h2TUYv1NWiajBIxMGv6aW3uT8svu9Qjyb4TR1oSvUY7b0kZlmW7rHLnX9K+Cnm5UnDtT/c9EKm4Pzo6MJrt0cGP/VasclpNbDqy0tpve/UyPrcJpgu8q2Om2N+zO47YvhE3TbvqzkvjZzX136s3Pw7+qyx/wBsdf7sxzskY5yeNbPZ8DOvZLuK8sJafocmfNhj1a49KrrAlXouuKfgCUB48mOXqkpuAu0nlEBrRpCRjodoYoji2MLYyPsQIgBCFsTYAMirfYoomtnpGdkT35ZNMcZScXP0T5LNN+zLhmdldlL/AKpJ/wCxLVZz5PD5+87W89OixbVJfKMvr1McmmyDW1JaYFOQ4PhtDzs79mFy60cnbzGxWYmTZQ+VF8bCi3J+Hs3OvYCfUFZFfujyR4+A5NJR2/sevw/5YyrVsTGdsltM3cWhVRUYonxOm2RjpRS+5Zli2Ux21tfB2zjygywy/SNS7I/JFOxvyPJle2WkVIxDW4WdQojZ/wDGmnLb9PUDLyFbfOVfEHJ9q+ChdZ/1WyN3aaRr+HVhNYxbdvpsb62ik7ltsb6m9EWnavK3cvPB0XSMyOF02V9j5m9pf4X/AO+TkFLumobfPn7FrqeY441cIvSU1tfGjn5MrJbGWeUvTtMLN+o++x7b8mvXfXLhM4Hp3UF2Jb5+5tY+f3L93g8a2y7TlJXUfYbfHJl0Z/dpSZf+vXKvzwVMu9zpncbBSRFJDK9OWt8BSPS+Py/Zj/KcppEwHoORG2dMQcbYzG2MhbEBsQAYMpaQzYE5bAIbm2Z2TLyXrGZuU/JNNl5N3ZanssY+V45M7P3JPXleCjRl6em+UeR8jDWdrbG9Othcmt7LELFvyc/jZSa8l+rJXb5OK+1wPVmp5FUVy2mX+nUV1Jd3Mn6nPUZby+sXNcqtKMfubdNrUdPyfQf0/D/VLXVx4zW27XKlWa0gZ1uTscdOMVtmfTfyuS4r1CqS3w/PPk7rjZ6FwsvTJzYKEtpcMzciX6WaWbJODfsZGQ+GTnNVzc+Exy6/LMvs1Jld2AdRcku6LfHnRQrye7j1IuXS8Mp4Rod3jknj+mO359irRz45f/BrYXTr8lpwrbXv4Rjlkx5eWSe1WlNNyfllfOt2mpeDrcf8NzsX/Us7fiKFlfgmm+H6cu2Mv/FNGeWrNOO/Jw37cpizcYJxe0aFGbKLXJFm/h3qnRVKxRWZirlupfrj/wDX1/gofVhbBWUzUk/Y87kwsrbj5pl6rqMXqG/6v8mnj521pSOErynB+TSxuoeP1cmNxb7dpXkpyXJpwn31xfujj8XO7tPZ02FZ3Y0H9/8Ak6vh7mVieT0syI2O2A37npxiW/cWwdj7GRCG5EALZHJjt+4EgCKwzsqPk0peCpfDaFQ53MWpMws2qUJOyv8AlHT5tG/Bj31STfBz8vHM5qtMbpm42f2vUnyXbepqvHk0+dFDIxf1bS0/gryok9KTbOL+13k1la/4UvdV0sizl/UU2byyO6UpeNvwc105/ThNGhVkbWmz2eDWOMkdXHdxvV2pxT2Tq/hpPyYkLt6i/BZhavc2202t3y3VLZQti5QT90S23NVPnyGoL6Uf/Ff8EZ1zfJ9Rg5FT7nsr0dNV9vbVV3S9/RGpmaTezQ6ZZTTUu3W/X5ObO6cHLyXDHcTdJ6DVUoyyNSl7a4R02NXRXFLhfYxPzsfRob8+l6mO3m5ZZZXddLG6qHHBJC2E19jmF1Bf3Ekeotf1D8qUtjopQU4y5WtevqecfjXo35Oc+p9Pj2re8iteH/3L59zq11aXb27K191eTXKu3UoyTTT9UyMpL7PHLxyljzJZCt04vUvZktd9kH4Hh0uULpV8tRk4p++mb/T8FVpd0U/ujP6ZXr45dA6LHJy7YxhF9u+ZPwjv8fVdUa14ikkY2BDsXsatbN+LimHosstrOxNgJj7OhB9iG2LegBxA9wgBPkFjjeQCOSIZxLLQEo7EGZfWn5RnX4y9jcsrKl1XwTYe2BkYy9EZtlHa29HSWU8PgzcmjW+CdKlY8H2WNf3LQoWuMtBZMHGWynkNrUl/Jpx38Orhy/DVqu8ev8luFuzBx8jXG+S/XdteTaV0NGc3Na3vb0aVr7YaRlYW7LoL2fcalkG4E51y/IvcjGzpPnZl/nrMeTjLbXozYzqnpmLkQTTUkYZzbkyx8ppbh1VNfuZJ/qe15Oftgovy0CnJeJ7MtOe8Njo11F+4cepv3Oa+pch42Wt+BaR9bqYdQ35ZZozHOSUfPoc5iY+Tc1qL17s6bpWCqY90n3TfqOY7PHh37HVix33Nct7LtVSXoSRrJoQ0a6daSmOkW4P3IIRJolwJ0wiOLC2Mheo+wNj74AH4fnQgdiAHECOAOxmLYzYBHNFeyJYkRSQjVLIfBRyqt74NOcSvdDaAOZzafgy7obTT9eDp8qhPe0Y+Rivb0iL12vHLTnbe+ifPj3LeLkuTSizShgfUepx2i9h9NookpQqSl7lzN0Tm0tdIocYd81qUv8I1HHcSOiGkix2hvbnzyuV3VDIo7kzJycPe+Dopw+CvbSn6Cs2lyWRgvnSKksGW/B108aL9CF4cfYzuJ7czXgSb9TUw+n65aNavDSfKLMKUvQJiSDGx0muDTph2pa8AVV6LVaLkIUYkijoaKJUtlAookSQCQaGQkhxhABJjgoWwB9iGEMGTHQGx0xAexm/cHuG7gBMBjuQ2wMEkQzjssMBxAKF1XwVJ46b8GvKtS8kM6NeCbD2zY0RjwkHCrRZdT2FGAtDZVxJlEaMSVIqEjcAXVssJC0AU5UAfQ1zovdo3ZsWgpfSCjXosuAlANBFGOiaKHUdBJD0DxDQCDQwJeR9giT9AIaY+wB9gBJ8j79wUPsAcQOxD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upload.wikimedia.org/wikipedia/en/0/05/JordanAlmo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352800"/>
            <a:ext cx="3654034" cy="3124200"/>
          </a:xfrm>
          <a:prstGeom prst="rect">
            <a:avLst/>
          </a:prstGeom>
          <a:noFill/>
        </p:spPr>
      </p:pic>
      <p:pic>
        <p:nvPicPr>
          <p:cNvPr id="1032" name="Picture 8" descr="http://www.patrimoniosalimentarios.com/sites/default/files/Samper_cuisine_soupe_a_l_oign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70" y="3505200"/>
            <a:ext cx="332613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Produits</a:t>
            </a:r>
            <a:r>
              <a:rPr lang="en-US" sz="3200" dirty="0" smtClean="0"/>
              <a:t>		</a:t>
            </a:r>
            <a:r>
              <a:rPr lang="en-US" sz="3200" dirty="0" err="1" smtClean="0"/>
              <a:t>Pratiques</a:t>
            </a:r>
            <a:r>
              <a:rPr lang="en-US" sz="3200" dirty="0" smtClean="0"/>
              <a:t>	Perspectives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de Pre-Presentation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Que savez-vous du sujet de mariage en France?</a:t>
            </a:r>
            <a:endParaRPr lang="en-US" dirty="0"/>
          </a:p>
          <a:p>
            <a:pPr lvl="0"/>
            <a:r>
              <a:rPr lang="fr-FR" dirty="0"/>
              <a:t>Que pensez-vous est la différence entre le mariage civil et le mariage religieux ?</a:t>
            </a:r>
            <a:endParaRPr lang="en-US" dirty="0"/>
          </a:p>
          <a:p>
            <a:pPr lvl="0"/>
            <a:r>
              <a:rPr lang="fr-FR" dirty="0"/>
              <a:t>Que pensez-vous </a:t>
            </a:r>
            <a:r>
              <a:rPr lang="fr-FR" dirty="0" smtClean="0"/>
              <a:t>sont </a:t>
            </a:r>
            <a:r>
              <a:rPr lang="fr-FR" dirty="0"/>
              <a:t>les </a:t>
            </a:r>
            <a:r>
              <a:rPr lang="fr-FR" dirty="0" smtClean="0"/>
              <a:t>différences </a:t>
            </a:r>
            <a:r>
              <a:rPr lang="fr-FR" dirty="0"/>
              <a:t>entre les </a:t>
            </a:r>
            <a:r>
              <a:rPr lang="fr-FR" dirty="0" smtClean="0"/>
              <a:t>coutumes </a:t>
            </a:r>
            <a:r>
              <a:rPr lang="fr-FR" dirty="0"/>
              <a:t>et la culture de mariage aux Etats-Unis et en France </a:t>
            </a:r>
            <a:r>
              <a:rPr lang="fr-FR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Prevoir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	Penser, d'après certaines données, qu'un fait futur est très probable</a:t>
            </a:r>
          </a:p>
        </p:txBody>
      </p:sp>
      <p:pic>
        <p:nvPicPr>
          <p:cNvPr id="19458" name="Picture 2" descr="http://karenlevine.files.wordpress.com/2010/09/worry-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048000"/>
            <a:ext cx="3048000" cy="3183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Derouler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Défaire ce qui était roulé, l'étendre à plat, en longueur; développer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Ruban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47800"/>
          </a:xfrm>
        </p:spPr>
        <p:txBody>
          <a:bodyPr/>
          <a:lstStyle/>
          <a:p>
            <a:r>
              <a:rPr lang="fr-FR" dirty="0" smtClean="0"/>
              <a:t>Ornement de tissu, plat et étroit, en fibres naturelles ou synthétiques ou en fils de métal ductile.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5602" name="Picture 2" descr="http://4.bp.blogspot.com/_0tSv1u8TZNI/TJOzDYfJFyI/AAAAAAAAR4I/rIaOCO6HsHo/s1600/770+ruban+serg%C3%A910+mm+col+428+Bleu+Den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0480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Courron</a:t>
            </a:r>
            <a:r>
              <a:rPr lang="en-US" dirty="0" err="1" smtClean="0">
                <a:cs typeface="Times New Roman"/>
              </a:rPr>
              <a:t>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/>
          <a:lstStyle/>
          <a:p>
            <a:r>
              <a:rPr lang="fr-FR" dirty="0" smtClean="0"/>
              <a:t>Poser solennellement une couronne sur la tête de quelqu'un pour le faire roi, reine.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Mariage</a:t>
            </a:r>
            <a:r>
              <a:rPr lang="en-US" dirty="0" smtClean="0"/>
              <a:t> Civil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Conditions</a:t>
            </a:r>
            <a:endParaRPr lang="en-US" dirty="0" smtClean="0"/>
          </a:p>
          <a:p>
            <a:pPr lvl="1"/>
            <a:r>
              <a:rPr lang="fr-FR" dirty="0" smtClean="0"/>
              <a:t>les deux parties (le fiance et la </a:t>
            </a:r>
            <a:r>
              <a:rPr lang="fr-FR" dirty="0" err="1" smtClean="0"/>
              <a:t>fiancee</a:t>
            </a:r>
            <a:r>
              <a:rPr lang="fr-FR" dirty="0" smtClean="0"/>
              <a:t>) = plus de 18 </a:t>
            </a:r>
          </a:p>
          <a:p>
            <a:pPr lvl="1"/>
            <a:r>
              <a:rPr lang="fr-FR" dirty="0" smtClean="0"/>
              <a:t>pièces d’identification</a:t>
            </a:r>
          </a:p>
          <a:p>
            <a:r>
              <a:rPr lang="fr-FR" dirty="0" err="1" smtClean="0"/>
              <a:t>Authorisee</a:t>
            </a:r>
            <a:r>
              <a:rPr lang="fr-FR" dirty="0" smtClean="0"/>
              <a:t> par la </a:t>
            </a:r>
            <a:r>
              <a:rPr lang="fr-FR" dirty="0" err="1" smtClean="0"/>
              <a:t>gouverment</a:t>
            </a:r>
            <a:endParaRPr lang="fr-FR" dirty="0" smtClean="0"/>
          </a:p>
          <a:p>
            <a:pPr lvl="1"/>
            <a:r>
              <a:rPr lang="fr-FR" dirty="0" smtClean="0"/>
              <a:t>Le forme de mariage seulement </a:t>
            </a:r>
            <a:r>
              <a:rPr lang="fr-FR" dirty="0" err="1" smtClean="0"/>
              <a:t>authorisee</a:t>
            </a:r>
            <a:endParaRPr lang="fr-FR" dirty="0" smtClean="0"/>
          </a:p>
          <a:p>
            <a:endParaRPr lang="fr-FR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Mariage</a:t>
            </a:r>
            <a:r>
              <a:rPr lang="en-US" dirty="0" smtClean="0"/>
              <a:t> </a:t>
            </a:r>
            <a:r>
              <a:rPr lang="en-US" dirty="0" err="1" smtClean="0"/>
              <a:t>Religieux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 plus </a:t>
            </a:r>
            <a:r>
              <a:rPr lang="en-US" dirty="0" err="1" smtClean="0"/>
              <a:t>populaires</a:t>
            </a:r>
            <a:r>
              <a:rPr lang="en-US" dirty="0" smtClean="0"/>
              <a:t>: </a:t>
            </a:r>
            <a:r>
              <a:rPr lang="en-US" dirty="0" err="1" smtClean="0"/>
              <a:t>Catholique</a:t>
            </a:r>
            <a:r>
              <a:rPr lang="en-US" dirty="0" smtClean="0"/>
              <a:t>, </a:t>
            </a:r>
            <a:r>
              <a:rPr lang="en-US" dirty="0" err="1" smtClean="0"/>
              <a:t>Protestante</a:t>
            </a:r>
            <a:r>
              <a:rPr lang="en-US" dirty="0" smtClean="0"/>
              <a:t>, </a:t>
            </a:r>
            <a:r>
              <a:rPr lang="en-US" dirty="0" err="1" smtClean="0"/>
              <a:t>Musulman</a:t>
            </a:r>
            <a:endParaRPr lang="en-US" dirty="0" smtClean="0"/>
          </a:p>
          <a:p>
            <a:r>
              <a:rPr lang="en-US" dirty="0" err="1" smtClean="0"/>
              <a:t>Seulement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n’est</a:t>
            </a:r>
            <a:r>
              <a:rPr lang="en-US" dirty="0" smtClean="0"/>
              <a:t> pas </a:t>
            </a:r>
            <a:r>
              <a:rPr lang="en-US" dirty="0" err="1" smtClean="0"/>
              <a:t>legale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Statistiques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Duration: 4-9 </a:t>
            </a:r>
            <a:r>
              <a:rPr lang="en-US" dirty="0" err="1" smtClean="0"/>
              <a:t>ans</a:t>
            </a:r>
            <a:r>
              <a:rPr lang="en-US" dirty="0" smtClean="0"/>
              <a:t> – 27%</a:t>
            </a:r>
          </a:p>
          <a:p>
            <a:r>
              <a:rPr lang="en-US" dirty="0" smtClean="0"/>
              <a:t>2012 – 241 000 </a:t>
            </a:r>
            <a:r>
              <a:rPr lang="en-US" dirty="0" err="1" smtClean="0"/>
              <a:t>mariages</a:t>
            </a:r>
            <a:endParaRPr lang="en-US" dirty="0" smtClean="0"/>
          </a:p>
          <a:p>
            <a:r>
              <a:rPr lang="en-US" dirty="0" smtClean="0"/>
              <a:t>29.1 – </a:t>
            </a:r>
            <a:r>
              <a:rPr lang="en-US" dirty="0" err="1" smtClean="0"/>
              <a:t>moyenne</a:t>
            </a:r>
            <a:r>
              <a:rPr lang="en-US" dirty="0" smtClean="0"/>
              <a:t> age des femmes </a:t>
            </a:r>
          </a:p>
          <a:p>
            <a:r>
              <a:rPr lang="en-US" dirty="0" smtClean="0"/>
              <a:t>31.1 – </a:t>
            </a:r>
            <a:r>
              <a:rPr lang="en-US" dirty="0" err="1" smtClean="0"/>
              <a:t>moyenne</a:t>
            </a:r>
            <a:r>
              <a:rPr lang="en-US" dirty="0" smtClean="0"/>
              <a:t> age des </a:t>
            </a:r>
            <a:r>
              <a:rPr lang="en-US" dirty="0" err="1" smtClean="0"/>
              <a:t>hommes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1810</TotalTime>
  <Words>177</Words>
  <Application>Microsoft Office PowerPoint</Application>
  <PresentationFormat>On-screen Show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Le Mariage</vt:lpstr>
      <vt:lpstr>Questions de Pre-Presentation</vt:lpstr>
      <vt:lpstr>Prevoir</vt:lpstr>
      <vt:lpstr>Derouler</vt:lpstr>
      <vt:lpstr>Ruban</vt:lpstr>
      <vt:lpstr>Courroné</vt:lpstr>
      <vt:lpstr>Le Mariage Civil</vt:lpstr>
      <vt:lpstr>Le Mariage Religieux</vt:lpstr>
      <vt:lpstr>Statistiques</vt:lpstr>
      <vt:lpstr>La Video</vt:lpstr>
      <vt:lpstr>L’Article</vt:lpstr>
      <vt:lpstr>Traditions</vt:lpstr>
      <vt:lpstr>Produits  Pratiques Perspectives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Mariage</dc:title>
  <dc:creator>Shruti Piduri</dc:creator>
  <cp:lastModifiedBy>Shruti Piduri</cp:lastModifiedBy>
  <cp:revision>69</cp:revision>
  <dcterms:created xsi:type="dcterms:W3CDTF">2013-12-08T04:13:07Z</dcterms:created>
  <dcterms:modified xsi:type="dcterms:W3CDTF">2013-12-16T02:20:31Z</dcterms:modified>
</cp:coreProperties>
</file>